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65c5ad6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65c5ad62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065c5ad6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065c5ad6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065c5ad62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065c5ad62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065c5ad62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065c5ad62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65c5ad62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065c5ad62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65c5ad62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65c5ad62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65c5ad6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65c5ad6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65c5ad6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65c5ad6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65c5ad6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65c5ad6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65c5ad62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65c5ad62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65c5ad62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065c5ad62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65c5ad6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65c5ad6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065c5ad6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065c5ad62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065c5ad62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065c5ad62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50262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2020-11-05T17:43:37Z</dcterms:modified>
</cp:coreProperties>
</file>