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78" r:id="rId2"/>
    <p:sldId id="279" r:id="rId3"/>
    <p:sldId id="280" r:id="rId4"/>
    <p:sldId id="281" r:id="rId5"/>
    <p:sldId id="282" r:id="rId6"/>
    <p:sldId id="283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9065c5ad62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9065c5ad62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9065c5ad62_1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9065c5ad62_1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9065c5ad62_1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9065c5ad62_1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9065c5ad62_1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9065c5ad62_1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9065c5ad62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9065c5ad62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9065c5ad62_1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9065c5ad62_1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5"/>
          <p:cNvSpPr txBox="1">
            <a:spLocks noGrp="1"/>
          </p:cNvSpPr>
          <p:nvPr>
            <p:ph type="title"/>
          </p:nvPr>
        </p:nvSpPr>
        <p:spPr>
          <a:xfrm>
            <a:off x="0" y="348350"/>
            <a:ext cx="3858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Jasmine &amp; Augusto</a:t>
            </a:r>
            <a:endParaRPr/>
          </a:p>
        </p:txBody>
      </p:sp>
      <p:pic>
        <p:nvPicPr>
          <p:cNvPr id="202" name="Google Shape;202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8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09" name="Google Shape;209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16" name="Google Shape;216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23" name="Google Shape;223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Google Shape;228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35" name="Google Shape;235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(16:9)</PresentationFormat>
  <Paragraphs>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Jasmine &amp; Augusto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modified xsi:type="dcterms:W3CDTF">2020-11-05T17:44:34Z</dcterms:modified>
</cp:coreProperties>
</file>